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8" r:id="rId12"/>
    <p:sldId id="266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74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0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69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5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1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5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3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1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0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7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0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92FB9-CCF6-43CB-8357-4E747FD6931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568D7-8B87-466D-A0DE-261DB471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8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4" r="33"/>
          <a:stretch/>
        </p:blipFill>
        <p:spPr>
          <a:xfrm>
            <a:off x="927279" y="888642"/>
            <a:ext cx="10650828" cy="548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6888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22" r="23"/>
          <a:stretch/>
        </p:blipFill>
        <p:spPr>
          <a:xfrm>
            <a:off x="1313645" y="0"/>
            <a:ext cx="8963696" cy="660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86039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28" r="17"/>
          <a:stretch/>
        </p:blipFill>
        <p:spPr>
          <a:xfrm>
            <a:off x="554182" y="294109"/>
            <a:ext cx="10723418" cy="5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8530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0" r="10"/>
          <a:stretch/>
        </p:blipFill>
        <p:spPr>
          <a:xfrm>
            <a:off x="900545" y="72866"/>
            <a:ext cx="9019310" cy="632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65893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31" r="-42"/>
          <a:stretch/>
        </p:blipFill>
        <p:spPr>
          <a:xfrm>
            <a:off x="1953490" y="0"/>
            <a:ext cx="6816437" cy="649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19464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46"/>
          <a:stretch/>
        </p:blipFill>
        <p:spPr>
          <a:xfrm>
            <a:off x="512619" y="293445"/>
            <a:ext cx="10626436" cy="614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1439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5" r="-26"/>
          <a:stretch/>
        </p:blipFill>
        <p:spPr>
          <a:xfrm>
            <a:off x="249381" y="123954"/>
            <a:ext cx="10778837" cy="634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4552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-28" r="24"/>
          <a:stretch/>
        </p:blipFill>
        <p:spPr>
          <a:xfrm>
            <a:off x="862885" y="449484"/>
            <a:ext cx="10032642" cy="640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37601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1" r="-6"/>
          <a:stretch/>
        </p:blipFill>
        <p:spPr>
          <a:xfrm>
            <a:off x="1159098" y="295492"/>
            <a:ext cx="9478851" cy="615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281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71" r="-31"/>
          <a:stretch/>
        </p:blipFill>
        <p:spPr>
          <a:xfrm>
            <a:off x="914399" y="488248"/>
            <a:ext cx="10792496" cy="597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09773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21" r="-44"/>
          <a:stretch/>
        </p:blipFill>
        <p:spPr>
          <a:xfrm>
            <a:off x="734096" y="1333007"/>
            <a:ext cx="10882648" cy="518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7050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3" r="17"/>
          <a:stretch/>
        </p:blipFill>
        <p:spPr>
          <a:xfrm>
            <a:off x="1236372" y="386357"/>
            <a:ext cx="8796270" cy="647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3778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15" r="31"/>
          <a:stretch/>
        </p:blipFill>
        <p:spPr>
          <a:xfrm>
            <a:off x="669700" y="414350"/>
            <a:ext cx="10187190" cy="565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4667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37"/>
          <a:stretch/>
        </p:blipFill>
        <p:spPr>
          <a:xfrm>
            <a:off x="991672" y="695458"/>
            <a:ext cx="10444767" cy="598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9920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37" r="21"/>
          <a:stretch/>
        </p:blipFill>
        <p:spPr>
          <a:xfrm>
            <a:off x="1184856" y="177361"/>
            <a:ext cx="9118243" cy="633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50032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12</cp:revision>
  <dcterms:created xsi:type="dcterms:W3CDTF">2021-10-18T14:43:18Z</dcterms:created>
  <dcterms:modified xsi:type="dcterms:W3CDTF">2021-10-18T14:59:52Z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805885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